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handoutMasterIdLst>
    <p:handoutMasterId r:id="rId6"/>
  </p:handoutMasterIdLst>
  <p:sldIdLst>
    <p:sldId id="256" r:id="rId5"/>
  </p:sldIdLst>
  <p:sldSz cx="32405638" cy="511238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02" userDrawn="1">
          <p15:clr>
            <a:srgbClr val="A4A3A4"/>
          </p15:clr>
        </p15:guide>
        <p15:guide id="2" pos="102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11" autoAdjust="0"/>
    <p:restoredTop sz="94660"/>
  </p:normalViewPr>
  <p:slideViewPr>
    <p:cSldViewPr snapToGrid="0" showGuides="1">
      <p:cViewPr varScale="1">
        <p:scale>
          <a:sx n="17" d="100"/>
          <a:sy n="17" d="100"/>
        </p:scale>
        <p:origin x="3952" y="240"/>
      </p:cViewPr>
      <p:guideLst>
        <p:guide orient="horz" pos="16102"/>
        <p:guide pos="102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07156CC9-7A10-2387-C0E3-7EAF022577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78A66F0-0CEA-0559-5FF9-AB820FAC6E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E05F8-2A97-A34D-810E-808C9C539034}" type="datetimeFigureOut">
              <a:rPr lang="es-ES" smtClean="0"/>
              <a:t>8/7/26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F03852-DF35-3FE7-D9D7-B3B38D7883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18C54DF-2C1F-FF5E-CEFD-7CF9D82F0D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C47AA-2E7E-EE40-AE4A-469C76CD65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018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06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888" y="2721883"/>
            <a:ext cx="27949863" cy="988158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888" y="13609358"/>
            <a:ext cx="27949863" cy="32437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887" y="47384246"/>
            <a:ext cx="7291269" cy="2721872"/>
          </a:xfrm>
          <a:prstGeom prst="rect">
            <a:avLst/>
          </a:prstGeom>
        </p:spPr>
        <p:txBody>
          <a:bodyPr/>
          <a:lstStyle/>
          <a:p>
            <a:fld id="{E4F7F791-8BA7-431F-A414-1529E9C01433}" type="datetimeFigureOut">
              <a:rPr lang="es-ES" smtClean="0"/>
              <a:t>8/7/26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4368" y="47384246"/>
            <a:ext cx="10936903" cy="272187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6482" y="47384246"/>
            <a:ext cx="7291269" cy="2721872"/>
          </a:xfrm>
          <a:prstGeom prst="rect">
            <a:avLst/>
          </a:prstGeom>
        </p:spPr>
        <p:txBody>
          <a:bodyPr/>
          <a:lstStyle/>
          <a:p>
            <a:fld id="{2F884FA3-8113-4C3A-BCC9-59E35EE043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29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90286" y="2721872"/>
            <a:ext cx="6987466" cy="43325100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889" y="2721872"/>
            <a:ext cx="20557327" cy="43325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887" y="47384246"/>
            <a:ext cx="7291269" cy="2721872"/>
          </a:xfrm>
          <a:prstGeom prst="rect">
            <a:avLst/>
          </a:prstGeom>
        </p:spPr>
        <p:txBody>
          <a:bodyPr/>
          <a:lstStyle/>
          <a:p>
            <a:fld id="{E4F7F791-8BA7-431F-A414-1529E9C01433}" type="datetimeFigureOut">
              <a:rPr lang="es-ES" smtClean="0"/>
              <a:t>8/7/26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4368" y="47384246"/>
            <a:ext cx="10936903" cy="272187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6482" y="47384246"/>
            <a:ext cx="7291269" cy="2721872"/>
          </a:xfrm>
          <a:prstGeom prst="rect">
            <a:avLst/>
          </a:prstGeom>
        </p:spPr>
        <p:txBody>
          <a:bodyPr/>
          <a:lstStyle/>
          <a:p>
            <a:fld id="{2F884FA3-8113-4C3A-BCC9-59E35EE043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090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888" y="5791200"/>
            <a:ext cx="27949863" cy="6812264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888" y="13609358"/>
            <a:ext cx="27949863" cy="32437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557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1011" y="12745475"/>
            <a:ext cx="27949863" cy="21266098"/>
          </a:xfrm>
          <a:prstGeom prst="rect">
            <a:avLst/>
          </a:prstGeom>
        </p:spPr>
        <p:txBody>
          <a:bodyPr anchor="b"/>
          <a:lstStyle>
            <a:lvl1pPr>
              <a:defRPr sz="2126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1011" y="34212758"/>
            <a:ext cx="27949863" cy="11183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505">
                <a:solidFill>
                  <a:schemeClr val="tx1"/>
                </a:solidFill>
              </a:defRPr>
            </a:lvl1pPr>
            <a:lvl2pPr marL="1620271" indent="0">
              <a:buNone/>
              <a:defRPr sz="7088">
                <a:solidFill>
                  <a:schemeClr val="tx1">
                    <a:tint val="75000"/>
                  </a:schemeClr>
                </a:solidFill>
              </a:defRPr>
            </a:lvl2pPr>
            <a:lvl3pPr marL="3240542" indent="0">
              <a:buNone/>
              <a:defRPr sz="6379">
                <a:solidFill>
                  <a:schemeClr val="tx1">
                    <a:tint val="75000"/>
                  </a:schemeClr>
                </a:solidFill>
              </a:defRPr>
            </a:lvl3pPr>
            <a:lvl4pPr marL="4860813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81084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135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21626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41898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62169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887" y="47384246"/>
            <a:ext cx="7291269" cy="2721872"/>
          </a:xfrm>
          <a:prstGeom prst="rect">
            <a:avLst/>
          </a:prstGeom>
        </p:spPr>
        <p:txBody>
          <a:bodyPr/>
          <a:lstStyle/>
          <a:p>
            <a:fld id="{E4F7F791-8BA7-431F-A414-1529E9C01433}" type="datetimeFigureOut">
              <a:rPr lang="es-ES" smtClean="0"/>
              <a:t>8/7/26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4368" y="47384246"/>
            <a:ext cx="10936903" cy="272187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6482" y="47384246"/>
            <a:ext cx="7291269" cy="2721872"/>
          </a:xfrm>
          <a:prstGeom prst="rect">
            <a:avLst/>
          </a:prstGeom>
        </p:spPr>
        <p:txBody>
          <a:bodyPr/>
          <a:lstStyle/>
          <a:p>
            <a:fld id="{2F884FA3-8113-4C3A-BCC9-59E35EE043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670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888" y="2721883"/>
            <a:ext cx="27949863" cy="988158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888" y="13609358"/>
            <a:ext cx="13772396" cy="32437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5354" y="13609358"/>
            <a:ext cx="13772396" cy="32437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27887" y="47384246"/>
            <a:ext cx="7291269" cy="2721872"/>
          </a:xfrm>
          <a:prstGeom prst="rect">
            <a:avLst/>
          </a:prstGeom>
        </p:spPr>
        <p:txBody>
          <a:bodyPr/>
          <a:lstStyle/>
          <a:p>
            <a:fld id="{E4F7F791-8BA7-431F-A414-1529E9C01433}" type="datetimeFigureOut">
              <a:rPr lang="es-ES" smtClean="0"/>
              <a:t>8/7/26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4368" y="47384246"/>
            <a:ext cx="10936903" cy="272187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86482" y="47384246"/>
            <a:ext cx="7291269" cy="2721872"/>
          </a:xfrm>
          <a:prstGeom prst="rect">
            <a:avLst/>
          </a:prstGeom>
        </p:spPr>
        <p:txBody>
          <a:bodyPr/>
          <a:lstStyle/>
          <a:p>
            <a:fld id="{2F884FA3-8113-4C3A-BCC9-59E35EE043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84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108" y="2721883"/>
            <a:ext cx="27949863" cy="988158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2112" y="12532447"/>
            <a:ext cx="13709102" cy="61419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505" b="1"/>
            </a:lvl1pPr>
            <a:lvl2pPr marL="1620271" indent="0">
              <a:buNone/>
              <a:defRPr sz="7088" b="1"/>
            </a:lvl2pPr>
            <a:lvl3pPr marL="3240542" indent="0">
              <a:buNone/>
              <a:defRPr sz="6379" b="1"/>
            </a:lvl3pPr>
            <a:lvl4pPr marL="4860813" indent="0">
              <a:buNone/>
              <a:defRPr sz="5670" b="1"/>
            </a:lvl4pPr>
            <a:lvl5pPr marL="6481084" indent="0">
              <a:buNone/>
              <a:defRPr sz="5670" b="1"/>
            </a:lvl5pPr>
            <a:lvl6pPr marL="8101355" indent="0">
              <a:buNone/>
              <a:defRPr sz="5670" b="1"/>
            </a:lvl6pPr>
            <a:lvl7pPr marL="9721626" indent="0">
              <a:buNone/>
              <a:defRPr sz="5670" b="1"/>
            </a:lvl7pPr>
            <a:lvl8pPr marL="11341898" indent="0">
              <a:buNone/>
              <a:defRPr sz="5670" b="1"/>
            </a:lvl8pPr>
            <a:lvl9pPr marL="12962169" indent="0">
              <a:buNone/>
              <a:defRPr sz="567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2112" y="18674406"/>
            <a:ext cx="13709102" cy="274672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5356" y="12532447"/>
            <a:ext cx="13776617" cy="61419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505" b="1"/>
            </a:lvl1pPr>
            <a:lvl2pPr marL="1620271" indent="0">
              <a:buNone/>
              <a:defRPr sz="7088" b="1"/>
            </a:lvl2pPr>
            <a:lvl3pPr marL="3240542" indent="0">
              <a:buNone/>
              <a:defRPr sz="6379" b="1"/>
            </a:lvl3pPr>
            <a:lvl4pPr marL="4860813" indent="0">
              <a:buNone/>
              <a:defRPr sz="5670" b="1"/>
            </a:lvl4pPr>
            <a:lvl5pPr marL="6481084" indent="0">
              <a:buNone/>
              <a:defRPr sz="5670" b="1"/>
            </a:lvl5pPr>
            <a:lvl6pPr marL="8101355" indent="0">
              <a:buNone/>
              <a:defRPr sz="5670" b="1"/>
            </a:lvl6pPr>
            <a:lvl7pPr marL="9721626" indent="0">
              <a:buNone/>
              <a:defRPr sz="5670" b="1"/>
            </a:lvl7pPr>
            <a:lvl8pPr marL="11341898" indent="0">
              <a:buNone/>
              <a:defRPr sz="5670" b="1"/>
            </a:lvl8pPr>
            <a:lvl9pPr marL="12962169" indent="0">
              <a:buNone/>
              <a:defRPr sz="567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5356" y="18674406"/>
            <a:ext cx="13776617" cy="274672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27887" y="47384246"/>
            <a:ext cx="7291269" cy="2721872"/>
          </a:xfrm>
          <a:prstGeom prst="rect">
            <a:avLst/>
          </a:prstGeom>
        </p:spPr>
        <p:txBody>
          <a:bodyPr/>
          <a:lstStyle/>
          <a:p>
            <a:fld id="{E4F7F791-8BA7-431F-A414-1529E9C01433}" type="datetimeFigureOut">
              <a:rPr lang="es-ES" smtClean="0"/>
              <a:t>8/7/26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734368" y="47384246"/>
            <a:ext cx="10936903" cy="272187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886482" y="47384246"/>
            <a:ext cx="7291269" cy="2721872"/>
          </a:xfrm>
          <a:prstGeom prst="rect">
            <a:avLst/>
          </a:prstGeom>
        </p:spPr>
        <p:txBody>
          <a:bodyPr/>
          <a:lstStyle/>
          <a:p>
            <a:fld id="{2F884FA3-8113-4C3A-BCC9-59E35EE043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081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888" y="2721883"/>
            <a:ext cx="27949863" cy="988158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27887" y="47384246"/>
            <a:ext cx="7291269" cy="2721872"/>
          </a:xfrm>
          <a:prstGeom prst="rect">
            <a:avLst/>
          </a:prstGeom>
        </p:spPr>
        <p:txBody>
          <a:bodyPr/>
          <a:lstStyle/>
          <a:p>
            <a:fld id="{E4F7F791-8BA7-431F-A414-1529E9C01433}" type="datetimeFigureOut">
              <a:rPr lang="es-ES" smtClean="0"/>
              <a:t>8/7/26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34368" y="47384246"/>
            <a:ext cx="10936903" cy="272187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86482" y="47384246"/>
            <a:ext cx="7291269" cy="2721872"/>
          </a:xfrm>
          <a:prstGeom prst="rect">
            <a:avLst/>
          </a:prstGeom>
        </p:spPr>
        <p:txBody>
          <a:bodyPr/>
          <a:lstStyle/>
          <a:p>
            <a:fld id="{2F884FA3-8113-4C3A-BCC9-59E35EE043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333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27887" y="47384246"/>
            <a:ext cx="7291269" cy="2721872"/>
          </a:xfrm>
          <a:prstGeom prst="rect">
            <a:avLst/>
          </a:prstGeom>
        </p:spPr>
        <p:txBody>
          <a:bodyPr/>
          <a:lstStyle/>
          <a:p>
            <a:fld id="{E4F7F791-8BA7-431F-A414-1529E9C01433}" type="datetimeFigureOut">
              <a:rPr lang="es-ES" smtClean="0"/>
              <a:t>8/7/26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734368" y="47384246"/>
            <a:ext cx="10936903" cy="272187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86482" y="47384246"/>
            <a:ext cx="7291269" cy="2721872"/>
          </a:xfrm>
          <a:prstGeom prst="rect">
            <a:avLst/>
          </a:prstGeom>
        </p:spPr>
        <p:txBody>
          <a:bodyPr/>
          <a:lstStyle/>
          <a:p>
            <a:fld id="{2F884FA3-8113-4C3A-BCC9-59E35EE043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25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108" y="3408257"/>
            <a:ext cx="10451662" cy="11928898"/>
          </a:xfrm>
          <a:prstGeom prst="rect">
            <a:avLst/>
          </a:prstGeom>
        </p:spPr>
        <p:txBody>
          <a:bodyPr anchor="b"/>
          <a:lstStyle>
            <a:lvl1pPr>
              <a:defRPr sz="1134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6617" y="7360899"/>
            <a:ext cx="16405354" cy="36331069"/>
          </a:xfrm>
          <a:prstGeom prst="rect">
            <a:avLst/>
          </a:prstGeom>
        </p:spPr>
        <p:txBody>
          <a:bodyPr/>
          <a:lstStyle>
            <a:lvl1pPr>
              <a:defRPr sz="11340"/>
            </a:lvl1pPr>
            <a:lvl2pPr>
              <a:defRPr sz="9923"/>
            </a:lvl2pPr>
            <a:lvl3pPr>
              <a:defRPr sz="8505"/>
            </a:lvl3pPr>
            <a:lvl4pPr>
              <a:defRPr sz="7088"/>
            </a:lvl4pPr>
            <a:lvl5pPr>
              <a:defRPr sz="7088"/>
            </a:lvl5pPr>
            <a:lvl6pPr>
              <a:defRPr sz="7088"/>
            </a:lvl6pPr>
            <a:lvl7pPr>
              <a:defRPr sz="7088"/>
            </a:lvl7pPr>
            <a:lvl8pPr>
              <a:defRPr sz="7088"/>
            </a:lvl8pPr>
            <a:lvl9pPr>
              <a:defRPr sz="7088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2108" y="15337155"/>
            <a:ext cx="10451662" cy="28413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70"/>
            </a:lvl1pPr>
            <a:lvl2pPr marL="1620271" indent="0">
              <a:buNone/>
              <a:defRPr sz="4961"/>
            </a:lvl2pPr>
            <a:lvl3pPr marL="3240542" indent="0">
              <a:buNone/>
              <a:defRPr sz="4253"/>
            </a:lvl3pPr>
            <a:lvl4pPr marL="4860813" indent="0">
              <a:buNone/>
              <a:defRPr sz="3544"/>
            </a:lvl4pPr>
            <a:lvl5pPr marL="6481084" indent="0">
              <a:buNone/>
              <a:defRPr sz="3544"/>
            </a:lvl5pPr>
            <a:lvl6pPr marL="8101355" indent="0">
              <a:buNone/>
              <a:defRPr sz="3544"/>
            </a:lvl6pPr>
            <a:lvl7pPr marL="9721626" indent="0">
              <a:buNone/>
              <a:defRPr sz="3544"/>
            </a:lvl7pPr>
            <a:lvl8pPr marL="11341898" indent="0">
              <a:buNone/>
              <a:defRPr sz="3544"/>
            </a:lvl8pPr>
            <a:lvl9pPr marL="12962169" indent="0">
              <a:buNone/>
              <a:defRPr sz="3544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27887" y="47384246"/>
            <a:ext cx="7291269" cy="2721872"/>
          </a:xfrm>
          <a:prstGeom prst="rect">
            <a:avLst/>
          </a:prstGeom>
        </p:spPr>
        <p:txBody>
          <a:bodyPr/>
          <a:lstStyle/>
          <a:p>
            <a:fld id="{E4F7F791-8BA7-431F-A414-1529E9C01433}" type="datetimeFigureOut">
              <a:rPr lang="es-ES" smtClean="0"/>
              <a:t>8/7/26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4368" y="47384246"/>
            <a:ext cx="10936903" cy="272187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86482" y="47384246"/>
            <a:ext cx="7291269" cy="2721872"/>
          </a:xfrm>
          <a:prstGeom prst="rect">
            <a:avLst/>
          </a:prstGeom>
        </p:spPr>
        <p:txBody>
          <a:bodyPr/>
          <a:lstStyle/>
          <a:p>
            <a:fld id="{2F884FA3-8113-4C3A-BCC9-59E35EE043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277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108" y="3408257"/>
            <a:ext cx="10451662" cy="11928898"/>
          </a:xfrm>
          <a:prstGeom prst="rect">
            <a:avLst/>
          </a:prstGeom>
        </p:spPr>
        <p:txBody>
          <a:bodyPr anchor="b"/>
          <a:lstStyle>
            <a:lvl1pPr>
              <a:defRPr sz="1134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6617" y="7360899"/>
            <a:ext cx="16405354" cy="3633106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340"/>
            </a:lvl1pPr>
            <a:lvl2pPr marL="1620271" indent="0">
              <a:buNone/>
              <a:defRPr sz="9923"/>
            </a:lvl2pPr>
            <a:lvl3pPr marL="3240542" indent="0">
              <a:buNone/>
              <a:defRPr sz="8505"/>
            </a:lvl3pPr>
            <a:lvl4pPr marL="4860813" indent="0">
              <a:buNone/>
              <a:defRPr sz="7088"/>
            </a:lvl4pPr>
            <a:lvl5pPr marL="6481084" indent="0">
              <a:buNone/>
              <a:defRPr sz="7088"/>
            </a:lvl5pPr>
            <a:lvl6pPr marL="8101355" indent="0">
              <a:buNone/>
              <a:defRPr sz="7088"/>
            </a:lvl6pPr>
            <a:lvl7pPr marL="9721626" indent="0">
              <a:buNone/>
              <a:defRPr sz="7088"/>
            </a:lvl7pPr>
            <a:lvl8pPr marL="11341898" indent="0">
              <a:buNone/>
              <a:defRPr sz="7088"/>
            </a:lvl8pPr>
            <a:lvl9pPr marL="12962169" indent="0">
              <a:buNone/>
              <a:defRPr sz="708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2108" y="15337155"/>
            <a:ext cx="10451662" cy="28413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70"/>
            </a:lvl1pPr>
            <a:lvl2pPr marL="1620271" indent="0">
              <a:buNone/>
              <a:defRPr sz="4961"/>
            </a:lvl2pPr>
            <a:lvl3pPr marL="3240542" indent="0">
              <a:buNone/>
              <a:defRPr sz="4253"/>
            </a:lvl3pPr>
            <a:lvl4pPr marL="4860813" indent="0">
              <a:buNone/>
              <a:defRPr sz="3544"/>
            </a:lvl4pPr>
            <a:lvl5pPr marL="6481084" indent="0">
              <a:buNone/>
              <a:defRPr sz="3544"/>
            </a:lvl5pPr>
            <a:lvl6pPr marL="8101355" indent="0">
              <a:buNone/>
              <a:defRPr sz="3544"/>
            </a:lvl6pPr>
            <a:lvl7pPr marL="9721626" indent="0">
              <a:buNone/>
              <a:defRPr sz="3544"/>
            </a:lvl7pPr>
            <a:lvl8pPr marL="11341898" indent="0">
              <a:buNone/>
              <a:defRPr sz="3544"/>
            </a:lvl8pPr>
            <a:lvl9pPr marL="12962169" indent="0">
              <a:buNone/>
              <a:defRPr sz="3544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27887" y="47384246"/>
            <a:ext cx="7291269" cy="2721872"/>
          </a:xfrm>
          <a:prstGeom prst="rect">
            <a:avLst/>
          </a:prstGeom>
        </p:spPr>
        <p:txBody>
          <a:bodyPr/>
          <a:lstStyle/>
          <a:p>
            <a:fld id="{E4F7F791-8BA7-431F-A414-1529E9C01433}" type="datetimeFigureOut">
              <a:rPr lang="es-ES" smtClean="0"/>
              <a:t>8/7/26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4368" y="47384246"/>
            <a:ext cx="10936903" cy="272187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86482" y="47384246"/>
            <a:ext cx="7291269" cy="2721872"/>
          </a:xfrm>
          <a:prstGeom prst="rect">
            <a:avLst/>
          </a:prstGeom>
        </p:spPr>
        <p:txBody>
          <a:bodyPr/>
          <a:lstStyle/>
          <a:p>
            <a:fld id="{2F884FA3-8113-4C3A-BCC9-59E35EE043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340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F58DC54-6F89-C6BA-C865-9E124CE9EC8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05638" cy="506337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B3C083E-C239-DE21-EA1B-36BA8C37B6A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35000"/>
          </a:blip>
          <a:stretch>
            <a:fillRect/>
          </a:stretch>
        </p:blipFill>
        <p:spPr>
          <a:xfrm>
            <a:off x="0" y="34395139"/>
            <a:ext cx="32405638" cy="1372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9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240542" rtl="0" eaLnBrk="1" latinLnBrk="0" hangingPunct="1">
        <a:lnSpc>
          <a:spcPct val="90000"/>
        </a:lnSpc>
        <a:spcBef>
          <a:spcPct val="0"/>
        </a:spcBef>
        <a:buNone/>
        <a:defRPr sz="155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136" indent="-810136" algn="l" defTabSz="3240542" rtl="0" eaLnBrk="1" latinLnBrk="0" hangingPunct="1">
        <a:lnSpc>
          <a:spcPct val="90000"/>
        </a:lnSpc>
        <a:spcBef>
          <a:spcPts val="3544"/>
        </a:spcBef>
        <a:buFont typeface="Arial" panose="020B0604020202020204" pitchFamily="34" charset="0"/>
        <a:buChar char="•"/>
        <a:defRPr sz="9923" kern="1200">
          <a:solidFill>
            <a:schemeClr val="tx1"/>
          </a:solidFill>
          <a:latin typeface="+mn-lt"/>
          <a:ea typeface="+mn-ea"/>
          <a:cs typeface="+mn-cs"/>
        </a:defRPr>
      </a:lvl1pPr>
      <a:lvl2pPr marL="2430407" indent="-810136" algn="l" defTabSz="324054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2pPr>
      <a:lvl3pPr marL="4050678" indent="-810136" algn="l" defTabSz="324054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8" kern="1200">
          <a:solidFill>
            <a:schemeClr val="tx1"/>
          </a:solidFill>
          <a:latin typeface="+mn-lt"/>
          <a:ea typeface="+mn-ea"/>
          <a:cs typeface="+mn-cs"/>
        </a:defRPr>
      </a:lvl3pPr>
      <a:lvl4pPr marL="5670949" indent="-810136" algn="l" defTabSz="324054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4pPr>
      <a:lvl5pPr marL="7291220" indent="-810136" algn="l" defTabSz="324054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5pPr>
      <a:lvl6pPr marL="8911491" indent="-810136" algn="l" defTabSz="324054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6pPr>
      <a:lvl7pPr marL="10531762" indent="-810136" algn="l" defTabSz="324054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7pPr>
      <a:lvl8pPr marL="12152033" indent="-810136" algn="l" defTabSz="324054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8pPr>
      <a:lvl9pPr marL="13772304" indent="-810136" algn="l" defTabSz="324054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40542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1pPr>
      <a:lvl2pPr marL="1620271" algn="l" defTabSz="3240542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2pPr>
      <a:lvl3pPr marL="3240542" algn="l" defTabSz="3240542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3pPr>
      <a:lvl4pPr marL="4860813" algn="l" defTabSz="3240542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4pPr>
      <a:lvl5pPr marL="6481084" algn="l" defTabSz="3240542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5pPr>
      <a:lvl6pPr marL="8101355" algn="l" defTabSz="3240542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6pPr>
      <a:lvl7pPr marL="9721626" algn="l" defTabSz="3240542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7pPr>
      <a:lvl8pPr marL="11341898" algn="l" defTabSz="3240542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8pPr>
      <a:lvl9pPr marL="12962169" algn="l" defTabSz="3240542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0402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59CF3B52871E43A98F2C0EA124E916" ma:contentTypeVersion="19" ma:contentTypeDescription="Crear nuevo documento." ma:contentTypeScope="" ma:versionID="7dca83ba04439bb58814709d018e1d5d">
  <xsd:schema xmlns:xsd="http://www.w3.org/2001/XMLSchema" xmlns:xs="http://www.w3.org/2001/XMLSchema" xmlns:p="http://schemas.microsoft.com/office/2006/metadata/properties" xmlns:ns2="0b84dae5-6e9f-484b-911b-b3edb3bcf73a" xmlns:ns3="5368a304-d57d-4ed9-a32c-012245118636" targetNamespace="http://schemas.microsoft.com/office/2006/metadata/properties" ma:root="true" ma:fieldsID="4d0ae776a05480a23e00dce7577c482a" ns2:_="" ns3:_="">
    <xsd:import namespace="0b84dae5-6e9f-484b-911b-b3edb3bcf73a"/>
    <xsd:import namespace="5368a304-d57d-4ed9-a32c-012245118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4dae5-6e9f-484b-911b-b3edb3bcf7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92d9e965-4325-4025-902e-c30c63b07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8a304-d57d-4ed9-a32c-012245118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2c9d98-b964-4149-8bf1-5cf1614f84f2}" ma:internalName="TaxCatchAll" ma:showField="CatchAllData" ma:web="5368a304-d57d-4ed9-a32c-0122451186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368a304-d57d-4ed9-a32c-012245118636" xsi:nil="true"/>
    <lcf76f155ced4ddcb4097134ff3c332f xmlns="0b84dae5-6e9f-484b-911b-b3edb3bcf73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8EF43D-9959-4702-8D7B-CFAA1E07F8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84dae5-6e9f-484b-911b-b3edb3bcf73a"/>
    <ds:schemaRef ds:uri="5368a304-d57d-4ed9-a32c-012245118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B7BBF6-23E7-4F6E-BBEE-19C980C78C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B38FDB-3DC5-4DEE-84F5-7BACF3CB6F57}">
  <ds:schemaRefs>
    <ds:schemaRef ds:uri="http://schemas.microsoft.com/office/2006/metadata/properties"/>
    <ds:schemaRef ds:uri="http://schemas.microsoft.com/office/infopath/2007/PartnerControls"/>
    <ds:schemaRef ds:uri="8017ec69-43e1-48a8-ada1-3c1184de0e56"/>
    <ds:schemaRef ds:uri="02e4e442-357f-4d53-ba58-f6f3009eb841"/>
    <ds:schemaRef ds:uri="5368a304-d57d-4ed9-a32c-012245118636"/>
    <ds:schemaRef ds:uri="0b84dae5-6e9f-484b-911b-b3edb3bcf73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</TotalTime>
  <Words>0</Words>
  <Application>Microsoft Macintosh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Aptos</vt:lpstr>
      <vt:lpstr>Arial</vt:lpstr>
      <vt:lpstr>Tema de Office</vt:lpstr>
      <vt:lpstr>Presentación de PowerPoint</vt:lpstr>
    </vt:vector>
  </TitlesOfParts>
  <Company>ECI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DE LUELMO DOMINGUEZ</dc:creator>
  <cp:lastModifiedBy>FERNANDO LOPEZ-MITJAVILA LUQUE</cp:lastModifiedBy>
  <cp:revision>12</cp:revision>
  <dcterms:created xsi:type="dcterms:W3CDTF">2021-09-03T09:16:24Z</dcterms:created>
  <dcterms:modified xsi:type="dcterms:W3CDTF">2026-07-08T10:24:59Z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0x0101008E59CF3B52871E43A98F2C0EA124E916</vt:lpwstr>
  </property>
  <property fmtid="{D5CDD505-2E9C-101B-9397-08002B2CF9AE}" pid="3" name="MediaServiceImageTags">
    <vt:lpwstr/>
  </property>
</Properties>
</file>