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</p:sldMasterIdLst>
  <p:sldIdLst>
    <p:sldId id="256" r:id="rId10"/>
    <p:sldId id="260" r:id="rId11"/>
    <p:sldId id="25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C65B0-BF71-971A-FB05-4DBD4395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CFA640-44DB-CBA9-84B5-6A8673B4F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88C767-5DC0-0132-893F-87594E95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F0589-834C-BA13-5CA1-E6D1170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EB040-DDEA-9F75-400F-91516421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77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534EB-AE6F-4B6B-5687-8BFFF0A8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7FC06C-148A-C3A4-FAEC-AD4CE3795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DC2B9-07C1-5DE9-A06D-EFD8A349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414B6-10F3-281E-EF7E-F3C44210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989B9D-421E-B9F5-4449-90C89815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93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452C6A-8826-AE44-0F9A-5CA3B6A2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EC7EA6-5792-F176-B74E-9F63936CF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0E4686-53FD-614B-25ED-3D344775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9AE70-D37C-F8C4-2DC9-1A9DD3E2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15A3C-0D30-235A-AEDC-F761A7E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97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05886-DF57-7D9A-909B-7B13C647C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977CDA-6E27-6507-A6E6-637EB785D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F7DCB-A1F3-B3FB-4CAD-2F82BD6E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1EB01-034A-54DC-5B99-D58C6937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E3EBE0-956E-069D-5534-E0D327DD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80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F9A6B-6926-EA55-BFA3-ACB94744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073255-EA3F-4085-B840-48475E9C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591A9-FB6A-C32F-0388-859800A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C9204-B692-1597-3ACE-D7F28EC0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5D289-2132-AABD-7B18-AAAE03F5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26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97FED-6C3D-16BA-0C69-454BE441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856977-92F5-F6B9-86DC-3DD27F33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6C9E4-5586-B4C9-81C8-E92A0140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651C7-1C03-44BB-8730-27F2839C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0FA5C-8D57-C158-18BF-D1F9BDFB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33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B8A6E-A3C0-0E49-F0E2-38F97626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DC317-0340-C4B5-15A1-BB4231EB3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9AC0C7-97FD-E4E9-6A42-E3B9330ED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CAE3C-9EC0-8286-1A18-E49F7B63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95D3B0-FE4E-D02E-E442-58866DCD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5CF2DE-764A-299A-2CB0-D9EDF070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9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BF265-FDE2-B99F-CEA2-C1443B5B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F0E602-D699-5DBB-5649-7B1C6C21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C0CF3A-B1E2-4BAA-7CCB-256F2875B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39E18D-611F-6768-229F-94A3021FF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74AD24-F2EF-DD85-51AD-C22798CAF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545855-486F-C711-58CE-08562065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B30A70-7FAC-C150-541B-207B06F1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CB2277-B25A-020A-E723-77D3EDE1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0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69456-F3B6-1553-5DEF-B02790A7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E877D1-1E61-353C-6161-F6822D8C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8DB948-0031-915B-8091-7FB21BAB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E2FB2D-BCD1-7CEC-1E00-2B5AF2C8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6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B89DD6-05DD-FE32-18E5-094AC419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595967-CD05-5555-10C6-F4EFD35E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CEB337-30E9-FDCB-A067-8B9A8B72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93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A956F-2439-2376-6557-1698730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8B981-2246-A567-DD52-5D58DD62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54FBB1-417F-1D00-8565-3C31DF61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AB14-D9C4-37B6-FD66-B73953C4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50AC2E-2887-9711-8DF0-E2BC103D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DEF88-49B2-6AB6-A7B6-65B15F19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9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63A6D-4E73-4324-593A-16A44711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3D548-07BA-2E13-A2AF-43850EE2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5B3D1-F284-92E4-C066-7FBF0AB0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93418-1782-7DBC-8F02-B3D6E890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639827-076D-EA5C-A4D2-6BF74EFB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41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40814-16CA-6582-9FA5-4F12A86B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96510A-DEC3-07EC-0AFF-3C31E8E15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10B1F7-6919-10B9-2258-99FE72EFE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2BD6EE-6EE0-0A17-84A6-3B77C342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22094B-44C9-6B60-D73F-938EE395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2814E9-44AF-76A4-7A24-8E83DEED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738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F6314-B966-2FBF-0CD6-33AA42D5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FF1B5-398A-E957-7615-6C7EFBF77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60FDE-D8E2-AD49-EE01-70797E6B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D7E55-DDD5-8793-9CF6-BC8CD269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1E8CF-8F95-04B0-950F-6AEADD9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519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5489E-2C3E-D82B-A52E-8A4A49419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0F08C2-9789-7C8C-3F24-3C8CD784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CD0C49-67B6-7B64-B91A-B35483BA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44D7A4-AA94-8319-DDB2-EE755C96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CFA05-D60A-476C-EA88-1F816598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57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1223C-46CC-1EBC-939C-81136561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E2F45-237C-80BE-DA23-7F145968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32123-E14E-92A1-0AED-5674AD1D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28EC6-0842-F674-2CE8-ABFACE7F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001393-9A59-1197-16AC-4DFB3376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71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C81DB-5B09-3ECB-5D49-5EAD9E6E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B0458-40AD-6B78-1448-8B043B4B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B1C2B-8162-A28F-62A5-EDA54FED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D816E-4904-ADD9-39DC-1AC3E4FF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0083A-4AEA-B12A-388E-106178F4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025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4AB41-FFFE-422E-D97C-7762C664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A22AF-FB4B-7834-C1D2-3A60FABD8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706229-F45D-D895-340C-D702A6C6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6756E-1032-5424-2A8D-3CD1718D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0E28D-2860-3166-8E38-B9920962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249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DFAEE-4E5B-235B-8586-69A1DEBF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060A4-9C67-3449-A908-9C0134612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C628A5-F6C3-1650-3C9F-B07DAB88B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6DB0A4-E717-3C69-69CF-88666EB4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2C538D-62D0-D654-FB18-BEF14F32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CBC423-4598-051A-02E0-5837B91C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03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51185-983B-8020-BF27-BFC9F292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93DE1-D046-F8D5-71ED-D9232B69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8BC40A-8860-F6C5-B6C1-57D911782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7311D4-98C5-2140-E102-BBFE25F67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1DE8B2-88D8-45F2-7563-0AD2F102F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96C7E0-42A0-231C-379B-E0B05AEC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01F0BD-2162-E1A0-9B83-DF4B85AF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60F85A-9730-1E82-0742-FA616085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558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C2718-C511-FFC9-4C73-8A94DDD9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92AED3-98D6-9FED-95D7-04F2E72F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825F4A-43D1-FE5A-38D6-8E20F846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0C0210-07C8-D883-9262-CC8F3D81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288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BC180A-5E69-A1B8-C722-1975594C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A50FF0-24C1-60D4-8909-FD6D7A09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396EFA-E033-22AC-C20A-7164A856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2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65898-A573-C26B-694C-E23730E6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883CD-B9E3-1321-440E-03726E8D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569BB-6559-98EA-043F-F858C651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15D3C-4016-9052-F73C-BA6B5315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656AE-D7B0-E34A-D900-46692C5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63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DBEF-21E1-18E1-0C00-DC16C44D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D952D-DC87-3EA9-1D7F-272C34F4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15D66-743E-8E7F-DE52-6940C939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66A1D-370C-064A-4DC5-073F6CC5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9A561-2EDA-258D-43C1-BBE0CF8B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CC9946-643F-D9DF-8C21-0018AF0B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653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2761E-F77C-70AE-4D62-25F5A92F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B3C67A-F140-53A0-70D8-3C88A451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0C3F45-60A2-E1E9-4C98-470FD37A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6CD951-44BC-7A40-9A0C-B54246AB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8CC849-98E2-078E-C4AB-0947D9B6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936834-BAD6-DB84-C0B8-4442C574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202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26315-FBBE-999E-8BFA-EBBBBDBD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65745F-7C73-EF60-160E-F78D3F49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15220-4BBB-9F85-7558-8FBB98D1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A6CB78-16C2-DE24-F837-2A53E47C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19BA0E-ACCC-09FA-6315-5927E5B1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567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1BC82D-8CEB-4FC6-E2C0-8C4A9DF6A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F509D-1D96-386B-5D8B-EAB923C5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323BF6-DD9E-1779-AEC5-A37CF8F4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73115-B1C2-6C64-AEAD-56CACBEB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4A70-30E1-31A5-7568-EAC23DB0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66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40374-6C70-1E90-3130-1555A7A0E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96D247-A035-412D-C510-C7F449587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51A7F-984E-7DD3-802D-6BABB512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7E8C0E-7C02-1092-F281-90E0FDAD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C4B6C-7920-9399-C505-4E2BE68D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924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FA0FA-1705-601F-6556-995217ED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63754-1A0E-D042-79C7-3123B052A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A1B48-535C-9061-0400-125C76B4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BF3A1-4BDE-69EF-107B-631F4AA6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57B61-E3D1-84F8-15DD-25E48937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057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369EF-3C40-DEE1-9238-C6FA2E45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02EF3D-F559-4ECC-4E2A-1136F701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6D5A79-31A5-D6BF-6CED-6E309ECC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ADEFB-887E-D5E4-3CDD-322354F7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04D8E-0B04-FB29-8FFC-81779543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886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B6B5A-F6C4-B01E-8CBF-4F7C3434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EBC4A-F982-20CA-1D06-13A3E459C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ED3BDA-80E0-75A0-EAEE-312164987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F48879-3DF1-C6CE-872A-B7D9615A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BC8267-FF64-2FB5-1A39-E470F8A2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5A6AE1-94B2-2085-94A8-EAA18C79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392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3B6FC-C710-8AD3-CB05-06A36583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844CC-827E-4908-7227-BC94EDEA8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82E6AE-A1FD-E465-C21E-DEAC47758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5E6C55-F385-ACDB-9864-AEFC35B62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1A93EF-CDD8-2868-ACB7-339CB3611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4CC6F7-1A96-A426-FD8E-8562F97F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3A5961-12EE-AB7F-59A2-FEC5E24C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D533FD-E349-4812-325F-EFF383BE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507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F642F-2529-7900-08B3-243E66B5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1A9FA7-792C-CB4C-1A11-F0657C30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4964CF-1E21-6CC9-AFA0-33F14592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B435CF-6E75-448C-6156-B2BDB4BD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64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A1387-0601-5479-428D-1EF90C66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D588E-7EDD-E335-CE8F-B251C07B1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3F766A-2B62-558A-E822-D50EDE51A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80FD97-AFC3-0777-C4B1-55FC3C22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76BBA-8741-9B0B-B70D-73D3D349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FB05E-8DFF-00EA-63D8-07C1BFA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936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DBDE4A-74A9-8126-39C8-9FB28FB7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25E112-199A-AC4B-1BC8-5F77B64A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70CF78-EA91-DDC9-1C02-D164CEDA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909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6FFD7-9866-6683-64BB-C554479B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FF96D-7623-D03E-E311-EDFB345A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99759-0F43-5993-0B6D-DCA1F9F67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52A5D8-FA96-E13E-9848-E7D62469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1E65A4-C083-274B-4BF3-B5D29058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D1389B-CA45-2FFA-0452-1788386D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1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3BF94-0DF9-E45A-23F6-31874A9E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9713B4-9C33-43E4-6DC4-F0A224F3C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9A00AE-6ED0-78EA-5F63-9E64D462E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8646AE-E004-7E17-939A-B7BB21B5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98E623-2BE4-B732-1866-E0FD844D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A3F6F3-4843-B897-5FDD-74AA7AB5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420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4C60A-621F-9612-773D-2D360590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E743EB-15A9-06B1-6057-ABD8076DE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064722-A31A-677E-D8BD-1B6C512C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9A8B73-65B4-5051-7ED1-11DEC621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46937E-6945-A1D2-410E-7C3E3479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82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E7EE23-4769-3B2B-FC43-78DE9DE1B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341CE8-EBE8-4813-4D33-9F5B0C6A6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FDEB5-FD7C-0552-0473-7C7B7E9E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F903C-5449-82BD-6CEE-3F966C38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E2FD7-22D5-2CE1-2C5B-494660B3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254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D6F1B-8A18-D15A-1B75-C02167944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FAA54-EA2C-716E-9F5D-436E3069A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4E229-F138-FFC5-E753-8C3675BB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1E9EC-65CF-BF16-8A3A-93E9ACE1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1CB603-16C3-F8FD-211F-93696586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09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3AD9D-F493-B662-C800-C499CEC0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CF36EA-EA92-7FFD-F87F-AFD4F002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C115A-98F1-C191-76C6-99D3EA29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8613D1-677A-7695-D936-7C630B4E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16C6F-7C56-D9D9-DB9C-19C7F301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87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F89D5-1E4D-AA7E-319B-4A35E015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831AF-FCC3-C016-303D-93FA812C2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DF198-9389-60AA-06BD-36785C13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27AE7-7D40-9344-E153-99DC56CA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668D6-CBD9-5E23-80E5-84330FF9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39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4CBA9-6C82-682D-C1E8-200A065C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6BC80-D6D5-5EE4-4587-D1273B893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897B67-800D-7BBB-89E0-398150A69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0005EC-B676-AD15-0FF1-3C1C9422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7F43D-7D3F-5E87-E5FB-9A999A97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EC715E-2D84-36A9-47E3-B2C24714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797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CA76E-C0DF-CB8F-9B46-FD3FE411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458AFE-8B21-41B8-0A3A-6C89E9390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06E43D-2A36-4EA1-8F26-D46F7004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1DF560-08CC-11DE-C2CD-07A961C0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07746D-AF7D-34C9-6706-5B4FC00DA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3D2B63-1538-F8AC-2D78-983C32BA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55E792-0ED5-0879-9801-0A0757A0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99B38A-8711-FA1E-B06F-74B1DDAA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18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1197A-DF8F-9F69-FD01-6215178A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8AC2D4-C5CE-00EB-FE63-F25AA1388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1CFC3-7AC9-B79E-4786-7905BE1C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123D6E-1106-5CE2-9725-23F20A8DB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D46AD-7235-A513-EA79-91FC81D66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3EC4F7-6E10-58AF-779F-E81C21DC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20F5D1-ADF2-F93D-6D2C-B7B5601B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D9BDB4-F806-C6ED-E907-DEB1CF95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32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A93F8-6121-829A-F8AA-D1A41DB6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633BAC-827C-3782-25A5-B8802880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C6BC19-7DD2-54AC-7C6E-34B3FE40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7FAB6-9208-E321-0480-6441A271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269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1F1172-7C11-DC77-8799-77FED1E9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AFE9E4-C779-C908-6380-3F9E09F3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1259AA-4150-9CDC-F237-CBF618F2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847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1A5D0-A3A5-39B5-E81D-533346CA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AE1815-8063-F8E1-BB66-9320CFED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8AE534-AB3D-58A8-6D97-5EC645EFF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963112-2CE7-370F-987A-A5207DA9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D1C95-4D90-57FE-83E4-5C5177DA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2043B6-8ADF-9508-0F15-241DB1D4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008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E8656-2872-8ACB-4525-D02171A8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6666B7-BBBE-BCB8-C9E9-1BCB23467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242802-8FE5-645B-6EB5-2583E4A99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8D4A5-DE64-5F68-4626-0EA08894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70FF55-405C-12F6-AA1C-347941B5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813B4-549A-96F9-2A88-FAFD35D7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105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58935-54E9-3C17-035A-7BC316C5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BFA7F5-989E-C6C0-CEEB-E513E493E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6B28D4-66F2-DF78-5624-70AC4E4D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77F77-6D92-E664-0243-8FCC9CB9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599BED-C3BC-2F8D-8564-3ADD8D77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441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EADAD4-DBB0-7D59-335E-D000EA1D8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48CC3D-786C-987E-33A5-400792752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7F276-7A47-C5E5-9937-DFEFE1C7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C653EA-034D-7CD0-7951-CA0A06B8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111E8-A739-06B2-EAF0-76B78F9E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26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A675F-F098-BEE8-3917-400AE0C8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36C92F-99A3-9A2C-2648-FAB904F86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E13F1F-0E71-0476-63E3-88CA6872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21E84-F421-08C8-4CEE-5C25364D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A9E3C-DB0B-7755-EE88-41F242CD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988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9E4C2-29C0-2730-CD73-A2C35561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DD1BEF-8C9D-D1BC-2447-B8F611CB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747B8-D72E-1CA3-3AEF-2B87B6E6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CF6A75-0832-08B3-BAA7-6DC540C9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C20640-601D-8D27-E7EE-E3703DC0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441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44A3F-2A49-1470-E351-2A929DB1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9064EC-8E10-A4E4-ED27-5A8A1224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F2587-A043-CCA3-8E55-2579EB81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230DF7-1D7A-8DDB-624D-6101546B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CA7C5-D7FC-062E-6DD8-34F9BF16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902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C5A3D-A426-B9FE-C36E-7D45F04C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83D9C-A93E-C0A3-4398-2DC1FF3B7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3B21EB-37EE-9914-AF3D-0684CEEBF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B460E0-4F45-3D4C-BA55-E5F9F1A9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5A201E-2A9F-56BE-77E4-BF842712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A3630B-6E6C-6B53-CAD1-D2F9D09D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84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1BA56-9D71-20AD-617B-CF475173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5A085-AD67-0581-8085-F138F7C6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05C5A-D71A-060F-2B51-6820C7B8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635A3-412E-EA82-FB37-071DECEF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449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5A343-3AEF-AC4C-D3EC-5257A1D8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4E9EE-0E19-8B4B-82A9-34F29642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D4199-AEEE-404E-B933-6A36D747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0E6C2E-002C-153D-1AFF-D0D32E11D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1A5DED-20E9-EEBC-D42E-497C2B27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98B7C9-FBA7-28F6-C18B-61D45130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E5E404-06AE-0BC1-A334-A08652A9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3EE53A-76C9-A2A8-5ACB-9CDD9A46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606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6B53D-AB81-5188-C60E-89D5790E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2E1490-B801-C0C4-9E41-75961F62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65AE6C-C1FE-9A55-6337-B48FC3EB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FB3E9-2AEB-FEDC-FFDC-7433484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202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23014B-3FF3-4D52-265A-4B7310C6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DC7449-52D4-E595-1022-9FF8C67A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3A1FCE-0406-2127-0889-FFEFC4FB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555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63E7C-F4BF-47A6-F894-4D571C60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4DF04-639F-0043-E307-D486B0B3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6FAA34-50FC-3BFF-2C06-F56886DE0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C4E65-0797-D246-B6B5-9B445D11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A14476-2F28-47A9-634A-B8FDA6D1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7B0C1-50DA-9DFE-61AB-4770B68F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212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6BA27-5CE3-9B29-F376-72E501F6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02A98C-3FCB-DBD5-E0A2-382D1261B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4829C9-CEA3-89B7-1AC8-93203C5C0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8A9135-01E6-D842-80CF-1C884FA1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F7154E-F03B-D7B3-EB0E-240F3706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5B6767-0D6C-EAF7-6EED-D0EF2C4E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837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99BD7-57B9-57D7-7DEB-8428EF80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88B5DF-F289-B48D-5134-9A29442E1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EBD921-2610-49EA-2FF5-E198E0FC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54C5A-647E-23AB-2D56-77263143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CC0908-448B-87EF-9AE4-6C740ED2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112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551ADF-6D9D-0EA6-1CB0-C86563664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72C61F-7991-23C0-4D57-C2D76C7EA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31744-073E-F566-D320-70C3ACE7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6F965-6690-A8D7-8A5A-015299E9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AA707-7B84-99A4-E5DE-A1308BA9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88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DB2CEC-AD03-51B0-EB7F-39A57C63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C74547-376E-439B-9EAD-53587F9A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EDF24A-41CE-0672-35B3-F6C20054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60D5-F79D-B523-ED86-8D58F021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B11ED-A51E-0B3F-56F9-3C7646FB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4B479E-9A91-2CA0-6C7F-9D0C909AD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4B484C-77E0-AC6D-984C-49624BCA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0DD7FA-FABF-9A18-5202-6DDC44DF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9BCA5B-1EBB-7195-B4E2-94D89312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06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0C05F-2AE2-80A2-60B2-2AF308B6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BC41B8-32A4-FEE4-EEA4-77FC95CBA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CAD46-C6D5-8888-1334-7BA38D73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DC1880-FB7E-FCEA-E10C-EB0475A3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79A246-F9AB-881D-388B-A545B692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ACA03E-5A52-4173-4E04-59565A6B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8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05714A-4825-3D7A-4238-1EDE7FD0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A0956F-E31D-FC05-962C-DC0AFD9BE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5243D-922D-0D6D-DA6D-4326DAC06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E308D-B0C5-4448-BA68-4EFF5B02867D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18319-CDC2-B42C-C9A0-A40CECD08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34718-03F6-B37B-B826-0705681E9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0BE29-B22A-3742-9416-DEE42C152195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DDA5C9-1138-22B4-1B5A-350530967C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A168F8-FB66-B9AB-33C7-B5CA5D5E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3BC26-6D16-75B0-EAF2-F8C044B8C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DBD802-A45A-4200-5930-AA39DF375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D9F22-25DC-924D-91AC-C6F1AD8F014B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D5ED8-8AFD-088C-9DE6-821843349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84504-0DD6-170A-AE86-F698EB4BE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A1A55-185A-5E4B-BFF8-B67C28D53388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B3531D-EDC8-A408-A306-B86DC57C9B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4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12E49C-17A3-0644-7838-3A30FD5D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FAE3FC-1F5B-A931-79F5-B1FBA237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84DAC-247C-6B1A-649D-CAD137ED8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BA127-E4B7-9D4B-B3E8-6262CFADDAD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771902-0E9F-BD28-267E-089A21A87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FB269-5B91-902C-2533-C4771F8B7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40AAA5-ABFD-7B41-B9C9-00E0D38B65A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556E61-137D-08FB-541A-B3AF4354E2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8CB0CB-6062-E7EA-F10C-E5034AF5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3B8FDF-D6FB-BE37-EA00-2236DBE21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61630-24B0-A5CE-DCB8-E55B9CAD7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5C317-3141-9B42-B0D3-B7A2A848DEEC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FC6A6B-E58F-EA55-BFE0-A276AE3A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13251-6365-A0DC-EEB9-C7BD3CBC9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67722-64E5-B349-94C9-7407A25C36A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C54DE5-3291-1CF6-81A2-E5507663C2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522EA6-F5C2-82AB-0BDC-ED0B2540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C395B-C403-71BF-D334-4F0C0576C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CEC67-FF83-AADD-C662-0D032E0C7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F434E-D60F-B647-99FC-6A857499C81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91CF1-3BE8-478E-A987-C49B8BBA1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86B2AC-DA80-054D-8290-4041CD058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1063B-51FA-A84C-94A0-5A064B8BA90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4D56C7-8587-E67E-03F1-713254187E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417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01E711-4C4C-455F-1807-0E083199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186AF-8DD6-2B01-D69C-5F9BFBD96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F5AB-73DD-9BF3-722E-8BB385086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17BA0-C6C8-4146-AD52-9E10D0A76255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359A2-3503-1346-2261-A8222471B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8A020-3951-26C5-C494-DB472F200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B9399-4561-8946-9635-B9D7E76B7492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B1C6AA-395F-9B6E-68EC-B82372BD30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60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9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23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e4e442-357f-4d53-ba58-f6f3009eb841">
      <Terms xmlns="http://schemas.microsoft.com/office/infopath/2007/PartnerControls"/>
    </lcf76f155ced4ddcb4097134ff3c332f>
    <TaxCatchAll xmlns="8017ec69-43e1-48a8-ada1-3c1184de0e56" xsi:nil="true"/>
    <_Flow_SignoffStatus xmlns="02e4e442-357f-4d53-ba58-f6f3009eb8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396BB63038A24E8E8106E0AF8E1FF5" ma:contentTypeVersion="22" ma:contentTypeDescription="Crear nuevo documento." ma:contentTypeScope="" ma:versionID="ba5ab7b202fccbc8200bc629907f39d5">
  <xsd:schema xmlns:xsd="http://www.w3.org/2001/XMLSchema" xmlns:xs="http://www.w3.org/2001/XMLSchema" xmlns:p="http://schemas.microsoft.com/office/2006/metadata/properties" xmlns:ns2="02e4e442-357f-4d53-ba58-f6f3009eb841" xmlns:ns3="8017ec69-43e1-48a8-ada1-3c1184de0e56" targetNamespace="http://schemas.microsoft.com/office/2006/metadata/properties" ma:root="true" ma:fieldsID="992323fee63aa1b078b42f138cc33e85" ns2:_="" ns3:_="">
    <xsd:import namespace="02e4e442-357f-4d53-ba58-f6f3009eb841"/>
    <xsd:import namespace="8017ec69-43e1-48a8-ada1-3c1184de0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4e442-357f-4d53-ba58-f6f3009eb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Estado de aprobación" ma:internalName="Estado_x0020_de_x0020_aprobaci_x00f3_n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7ec69-43e1-48a8-ada1-3c1184de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47a245c-ad55-468b-9076-c5a7191eba7b}" ma:internalName="TaxCatchAll" ma:showField="CatchAllData" ma:web="8017ec69-43e1-48a8-ada1-3c1184de0e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CCA19E-3742-44D2-A49A-0419FCE2BADB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368a304-d57d-4ed9-a32c-012245118636"/>
    <ds:schemaRef ds:uri="0b84dae5-6e9f-484b-911b-b3edb3bcf7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3269B1-8BBE-4A8B-9E25-99663C53A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2C14C-2F38-4D3B-9E22-D20024FD3AC1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REVIEJO GARCIA</dc:creator>
  <cp:lastModifiedBy>Diaz Rengifo.Ivan Alejandro</cp:lastModifiedBy>
  <cp:revision>2</cp:revision>
  <dcterms:created xsi:type="dcterms:W3CDTF">2026-03-12T12:17:10Z</dcterms:created>
  <dcterms:modified xsi:type="dcterms:W3CDTF">2026-03-13T09:41:53Z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0x010100CC396BB63038A24E8E8106E0AF8E1FF5</vt:lpwstr>
  </property>
  <property fmtid="{D5CDD505-2E9C-101B-9397-08002B2CF9AE}" pid="3" name="MediaServiceImageTags">
    <vt:lpwstr/>
  </property>
</Properties>
</file>